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</p:sldIdLst>
  <p:sldSz cx="18288000" cy="102870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Glacial Indifference" panose="020B0604020202020204" charset="0"/>
      <p:regular r:id="rId7"/>
    </p:embeddedFont>
    <p:embeddedFont>
      <p:font typeface="Glacial Indifference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333" autoAdjust="0"/>
  </p:normalViewPr>
  <p:slideViewPr>
    <p:cSldViewPr>
      <p:cViewPr varScale="1">
        <p:scale>
          <a:sx n="69" d="100"/>
          <a:sy n="69" d="100"/>
        </p:scale>
        <p:origin x="75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61000" t="21000" r="3000" b="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99"/>
          <a:stretch>
            <a:fillRect/>
          </a:stretch>
        </p:blipFill>
        <p:spPr>
          <a:xfrm>
            <a:off x="0" y="9486900"/>
            <a:ext cx="18300510" cy="800100"/>
          </a:xfrm>
          <a:prstGeom prst="rect">
            <a:avLst/>
          </a:prstGeom>
          <a:solidFill>
            <a:srgbClr val="C10D3C"/>
          </a:solidFill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99"/>
          <a:stretch>
            <a:fillRect/>
          </a:stretch>
        </p:blipFill>
        <p:spPr>
          <a:xfrm>
            <a:off x="0" y="0"/>
            <a:ext cx="18288000" cy="1249438"/>
          </a:xfrm>
          <a:prstGeom prst="rect">
            <a:avLst/>
          </a:prstGeom>
          <a:solidFill>
            <a:srgbClr val="C10D3C"/>
          </a:solidFill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2400" y="167605"/>
            <a:ext cx="3117752" cy="914228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492153" y="9687452"/>
            <a:ext cx="1565247" cy="525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00"/>
              </a:lnSpc>
              <a:spcBef>
                <a:spcPct val="0"/>
              </a:spcBef>
            </a:pPr>
            <a:r>
              <a:rPr lang="en-US" sz="2800" dirty="0">
                <a:solidFill>
                  <a:srgbClr val="FFFFFF"/>
                </a:solidFill>
                <a:latin typeface="Glacial Indifference Bold"/>
              </a:rPr>
              <a:t>NURSING</a:t>
            </a:r>
            <a:endParaRPr lang="en-US" sz="2929" dirty="0">
              <a:solidFill>
                <a:srgbClr val="FFFFFF"/>
              </a:solidFill>
              <a:latin typeface="Glacial Indifference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705748" y="9681041"/>
            <a:ext cx="4648052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2800" b="1" dirty="0">
                <a:solidFill>
                  <a:srgbClr val="FFFFFF"/>
                </a:solidFill>
                <a:latin typeface="Glacial Indifference"/>
              </a:rPr>
              <a:t>Skilled. Steadfast. Strong.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3639800" y="9772118"/>
            <a:ext cx="4800600" cy="3975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FFFFFF"/>
                </a:solidFill>
                <a:latin typeface="Glacial Indifference"/>
              </a:rPr>
              <a:t>Nursing.CooperHealth.org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724400" y="59982"/>
            <a:ext cx="9067800" cy="107136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3030200" y="1406131"/>
            <a:ext cx="4800600" cy="8209973"/>
          </a:xfrm>
        </p:spPr>
        <p:txBody>
          <a:bodyPr>
            <a:normAutofit/>
          </a:bodyPr>
          <a:lstStyle/>
          <a:p>
            <a:r>
              <a:rPr lang="en-US" sz="4800" dirty="0"/>
              <a:t>test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half" idx="2"/>
          </p:nvPr>
        </p:nvSpPr>
        <p:spPr>
          <a:xfrm>
            <a:off x="519862" y="1409699"/>
            <a:ext cx="4890338" cy="8222397"/>
          </a:xfrm>
        </p:spPr>
        <p:txBody>
          <a:bodyPr>
            <a:normAutofit/>
          </a:bodyPr>
          <a:lstStyle/>
          <a:p>
            <a:r>
              <a:rPr lang="en-US" sz="5400" dirty="0"/>
              <a:t>test</a:t>
            </a:r>
          </a:p>
        </p:txBody>
      </p:sp>
      <p:sp>
        <p:nvSpPr>
          <p:cNvPr id="13" name="Content Placeholder 10"/>
          <p:cNvSpPr>
            <a:spLocks noGrp="1"/>
          </p:cNvSpPr>
          <p:nvPr>
            <p:ph sz="half" idx="2"/>
          </p:nvPr>
        </p:nvSpPr>
        <p:spPr>
          <a:xfrm>
            <a:off x="5829374" y="1406131"/>
            <a:ext cx="6400800" cy="3614983"/>
          </a:xfrm>
        </p:spPr>
        <p:txBody>
          <a:bodyPr>
            <a:normAutofit/>
          </a:bodyPr>
          <a:lstStyle/>
          <a:p>
            <a:r>
              <a:rPr lang="en-US" sz="4800" dirty="0"/>
              <a:t>test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half" idx="2"/>
          </p:nvPr>
        </p:nvSpPr>
        <p:spPr>
          <a:xfrm>
            <a:off x="6019800" y="3555121"/>
            <a:ext cx="6400800" cy="432020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5" name="Picture 3"/>
          <p:cNvPicPr>
            <a:picLocks noChangeAspect="1"/>
          </p:cNvPicPr>
          <p:nvPr/>
        </p:nvPicPr>
        <p:blipFill>
          <a:blip r:embed="rId4"/>
          <a:srcRect r="81911" b="35540"/>
          <a:stretch>
            <a:fillRect/>
          </a:stretch>
        </p:blipFill>
        <p:spPr>
          <a:xfrm>
            <a:off x="14757" y="9721454"/>
            <a:ext cx="477396" cy="4988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15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Glacial Indifference</vt:lpstr>
      <vt:lpstr>Glacial Indifference Bold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Templates</dc:title>
  <dc:creator>Curnew, Jillian</dc:creator>
  <cp:lastModifiedBy>Lazos, Krystal</cp:lastModifiedBy>
  <cp:revision>14</cp:revision>
  <dcterms:created xsi:type="dcterms:W3CDTF">2006-08-16T00:00:00Z</dcterms:created>
  <dcterms:modified xsi:type="dcterms:W3CDTF">2023-03-10T15:58:19Z</dcterms:modified>
  <dc:identifier>DAFYskYFU08</dc:identifier>
</cp:coreProperties>
</file>